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6"/>
  </p:notes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967BCA-B97A-4A7C-4711-8617F4B66D76}" v="240" dt="2025-11-09T23:31:05.0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4"/>
    <p:restoredTop sz="94658"/>
  </p:normalViewPr>
  <p:slideViewPr>
    <p:cSldViewPr snapToGrid="0">
      <p:cViewPr varScale="1">
        <p:scale>
          <a:sx n="77" d="100"/>
          <a:sy n="77" d="100"/>
        </p:scale>
        <p:origin x="32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10-20T14:43:53.086" v="31" actId="20577"/>
      <pc:docMkLst>
        <pc:docMk/>
      </pc:docMkLst>
      <pc:sldChg chg="modSp mod">
        <pc:chgData name="Howard Wheeler" userId="3e061725-5d95-41ae-8f52-aca0943a11a8" providerId="ADAL" clId="{B67AF79B-3CD7-4B12-8448-C57133F6FF7A}" dt="2025-10-20T14:43:53.086" v="31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10-20T14:43:53.086" v="31" actId="20577"/>
          <ac:spMkLst>
            <pc:docMk/>
            <pc:sldMk cId="2864429464" sldId="256"/>
            <ac:spMk id="8" creationId="{C1AF36C0-1E16-B6CF-0E53-BD0F868B4F35}"/>
          </ac:spMkLst>
        </pc:spChg>
        <pc:spChg chg="mod">
          <ac:chgData name="Howard Wheeler" userId="3e061725-5d95-41ae-8f52-aca0943a11a8" providerId="ADAL" clId="{B67AF79B-3CD7-4B12-8448-C57133F6FF7A}" dt="2025-10-20T14:17:41.379" v="16" actId="20577"/>
          <ac:spMkLst>
            <pc:docMk/>
            <pc:sldMk cId="2864429464" sldId="256"/>
            <ac:spMk id="14" creationId="{5630526B-7301-06B5-23DF-EBCE37DDC990}"/>
          </ac:spMkLst>
        </pc:spChg>
        <pc:picChg chg="mod">
          <ac:chgData name="Howard Wheeler" userId="3e061725-5d95-41ae-8f52-aca0943a11a8" providerId="ADAL" clId="{B67AF79B-3CD7-4B12-8448-C57133F6FF7A}" dt="2025-10-20T14:43:09.146" v="26" actId="1076"/>
          <ac:picMkLst>
            <pc:docMk/>
            <pc:sldMk cId="2864429464" sldId="256"/>
            <ac:picMk id="5" creationId="{D97CC432-CFFB-5038-48F8-8E90EB6AD668}"/>
          </ac:picMkLst>
        </pc:picChg>
      </pc:sldChg>
    </pc:docChg>
  </pc:docChgLst>
  <pc:docChgLst>
    <pc:chgData name="Georgia Bell" userId="S::gbell@azamara.com::dd56fb3a-7257-4b98-9946-40b1a8007461" providerId="AD" clId="Web-{D6967BCA-B97A-4A7C-4711-8617F4B66D76}"/>
    <pc:docChg chg="modSld">
      <pc:chgData name="Georgia Bell" userId="S::gbell@azamara.com::dd56fb3a-7257-4b98-9946-40b1a8007461" providerId="AD" clId="Web-{D6967BCA-B97A-4A7C-4711-8617F4B66D76}" dt="2025-11-09T23:31:05.020" v="149" actId="1076"/>
      <pc:docMkLst>
        <pc:docMk/>
      </pc:docMkLst>
      <pc:sldChg chg="addSp delSp modSp">
        <pc:chgData name="Georgia Bell" userId="S::gbell@azamara.com::dd56fb3a-7257-4b98-9946-40b1a8007461" providerId="AD" clId="Web-{D6967BCA-B97A-4A7C-4711-8617F4B66D76}" dt="2025-11-09T23:31:05.020" v="149" actId="1076"/>
        <pc:sldMkLst>
          <pc:docMk/>
          <pc:sldMk cId="2864429464" sldId="256"/>
        </pc:sldMkLst>
        <pc:spChg chg="mod">
          <ac:chgData name="Georgia Bell" userId="S::gbell@azamara.com::dd56fb3a-7257-4b98-9946-40b1a8007461" providerId="AD" clId="Web-{D6967BCA-B97A-4A7C-4711-8617F4B66D76}" dt="2025-11-09T23:29:22.754" v="110" actId="20577"/>
          <ac:spMkLst>
            <pc:docMk/>
            <pc:sldMk cId="2864429464" sldId="256"/>
            <ac:spMk id="3" creationId="{EFEF04C8-7F67-22DD-D065-73479EFBF742}"/>
          </ac:spMkLst>
        </pc:spChg>
        <pc:spChg chg="mod">
          <ac:chgData name="Georgia Bell" userId="S::gbell@azamara.com::dd56fb3a-7257-4b98-9946-40b1a8007461" providerId="AD" clId="Web-{D6967BCA-B97A-4A7C-4711-8617F4B66D76}" dt="2025-11-09T23:30:48.661" v="147" actId="14100"/>
          <ac:spMkLst>
            <pc:docMk/>
            <pc:sldMk cId="2864429464" sldId="256"/>
            <ac:spMk id="7" creationId="{9FE641CB-1F6F-AF13-F7D6-D48D18811F1A}"/>
          </ac:spMkLst>
        </pc:spChg>
        <pc:spChg chg="mod">
          <ac:chgData name="Georgia Bell" userId="S::gbell@azamara.com::dd56fb3a-7257-4b98-9946-40b1a8007461" providerId="AD" clId="Web-{D6967BCA-B97A-4A7C-4711-8617F4B66D76}" dt="2025-11-09T23:30:44.770" v="146" actId="20577"/>
          <ac:spMkLst>
            <pc:docMk/>
            <pc:sldMk cId="2864429464" sldId="256"/>
            <ac:spMk id="8" creationId="{C1AF36C0-1E16-B6CF-0E53-BD0F868B4F35}"/>
          </ac:spMkLst>
        </pc:spChg>
        <pc:spChg chg="mod">
          <ac:chgData name="Georgia Bell" userId="S::gbell@azamara.com::dd56fb3a-7257-4b98-9946-40b1a8007461" providerId="AD" clId="Web-{D6967BCA-B97A-4A7C-4711-8617F4B66D76}" dt="2025-11-09T23:30:54.004" v="148" actId="1076"/>
          <ac:spMkLst>
            <pc:docMk/>
            <pc:sldMk cId="2864429464" sldId="256"/>
            <ac:spMk id="14" creationId="{5630526B-7301-06B5-23DF-EBCE37DDC990}"/>
          </ac:spMkLst>
        </pc:spChg>
        <pc:picChg chg="add mod">
          <ac:chgData name="Georgia Bell" userId="S::gbell@azamara.com::dd56fb3a-7257-4b98-9946-40b1a8007461" providerId="AD" clId="Web-{D6967BCA-B97A-4A7C-4711-8617F4B66D76}" dt="2025-11-09T23:28:55.066" v="83" actId="1076"/>
          <ac:picMkLst>
            <pc:docMk/>
            <pc:sldMk cId="2864429464" sldId="256"/>
            <ac:picMk id="9" creationId="{52C283DE-C10D-20FC-21C6-2BEFFF2D8BE6}"/>
          </ac:picMkLst>
        </pc:picChg>
        <pc:picChg chg="add del mod">
          <ac:chgData name="Georgia Bell" userId="S::gbell@azamara.com::dd56fb3a-7257-4b98-9946-40b1a8007461" providerId="AD" clId="Web-{D6967BCA-B97A-4A7C-4711-8617F4B66D76}" dt="2025-11-09T23:28:25.191" v="82"/>
          <ac:picMkLst>
            <pc:docMk/>
            <pc:sldMk cId="2864429464" sldId="256"/>
            <ac:picMk id="10" creationId="{DCBABE6C-ABE6-4FE4-887E-40753B45C79D}"/>
          </ac:picMkLst>
        </pc:picChg>
        <pc:picChg chg="mod">
          <ac:chgData name="Georgia Bell" userId="S::gbell@azamara.com::dd56fb3a-7257-4b98-9946-40b1a8007461" providerId="AD" clId="Web-{D6967BCA-B97A-4A7C-4711-8617F4B66D76}" dt="2025-11-09T23:31:05.020" v="149" actId="1076"/>
          <ac:picMkLst>
            <pc:docMk/>
            <pc:sldMk cId="2864429464" sldId="256"/>
            <ac:picMk id="11" creationId="{BC90E7BD-23C1-1703-6306-679690C6C1A5}"/>
          </ac:picMkLst>
        </pc:picChg>
      </pc:sldChg>
    </pc:docChg>
  </pc:docChgLst>
  <pc:docChgLst>
    <pc:chgData name="Steve Hartland" userId="fe08f65b-fffb-417a-81ad-107dbbfd43a7" providerId="ADAL" clId="{26CD08F2-BEC7-5BB7-9C01-8BE80433835F}"/>
    <pc:docChg chg="undo custSel modSld">
      <pc:chgData name="Steve Hartland" userId="fe08f65b-fffb-417a-81ad-107dbbfd43a7" providerId="ADAL" clId="{26CD08F2-BEC7-5BB7-9C01-8BE80433835F}" dt="2025-10-23T08:13:18.695" v="60"/>
      <pc:docMkLst>
        <pc:docMk/>
      </pc:docMkLst>
      <pc:sldChg chg="addSp delSp modSp mod">
        <pc:chgData name="Steve Hartland" userId="fe08f65b-fffb-417a-81ad-107dbbfd43a7" providerId="ADAL" clId="{26CD08F2-BEC7-5BB7-9C01-8BE80433835F}" dt="2025-10-23T08:13:18.695" v="60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10-20T14:04:50.338" v="39" actId="207"/>
          <ac:spMkLst>
            <pc:docMk/>
            <pc:sldMk cId="2864429464" sldId="256"/>
            <ac:spMk id="2" creationId="{74597441-C779-9BE0-A5D4-959ECAE10D7D}"/>
          </ac:spMkLst>
        </pc:spChg>
        <pc:spChg chg="mod">
          <ac:chgData name="Steve Hartland" userId="fe08f65b-fffb-417a-81ad-107dbbfd43a7" providerId="ADAL" clId="{26CD08F2-BEC7-5BB7-9C01-8BE80433835F}" dt="2025-10-20T13:59:45.352" v="18" actId="1076"/>
          <ac:spMkLst>
            <pc:docMk/>
            <pc:sldMk cId="2864429464" sldId="256"/>
            <ac:spMk id="3" creationId="{EFEF04C8-7F67-22DD-D065-73479EFBF742}"/>
          </ac:spMkLst>
        </pc:spChg>
        <pc:spChg chg="add mod">
          <ac:chgData name="Steve Hartland" userId="fe08f65b-fffb-417a-81ad-107dbbfd43a7" providerId="ADAL" clId="{26CD08F2-BEC7-5BB7-9C01-8BE80433835F}" dt="2025-10-20T14:37:40.310" v="57" actId="20577"/>
          <ac:spMkLst>
            <pc:docMk/>
            <pc:sldMk cId="2864429464" sldId="256"/>
            <ac:spMk id="14" creationId="{5630526B-7301-06B5-23DF-EBCE37DDC990}"/>
          </ac:spMkLst>
        </pc:spChg>
        <pc:picChg chg="add mod">
          <ac:chgData name="Steve Hartland" userId="fe08f65b-fffb-417a-81ad-107dbbfd43a7" providerId="ADAL" clId="{26CD08F2-BEC7-5BB7-9C01-8BE80433835F}" dt="2025-10-23T08:13:18.695" v="60"/>
          <ac:picMkLst>
            <pc:docMk/>
            <pc:sldMk cId="2864429464" sldId="256"/>
            <ac:picMk id="4" creationId="{BA7633CF-74D0-BE3F-7E80-93DB573C97AF}"/>
          </ac:picMkLst>
        </pc:picChg>
        <pc:picChg chg="mod">
          <ac:chgData name="Steve Hartland" userId="fe08f65b-fffb-417a-81ad-107dbbfd43a7" providerId="ADAL" clId="{26CD08F2-BEC7-5BB7-9C01-8BE80433835F}" dt="2025-10-20T14:01:16.706" v="36" actId="1076"/>
          <ac:picMkLst>
            <pc:docMk/>
            <pc:sldMk cId="2864429464" sldId="256"/>
            <ac:picMk id="5" creationId="{D97CC432-CFFB-5038-48F8-8E90EB6AD668}"/>
          </ac:picMkLst>
        </pc:picChg>
        <pc:picChg chg="add mod">
          <ac:chgData name="Steve Hartland" userId="fe08f65b-fffb-417a-81ad-107dbbfd43a7" providerId="ADAL" clId="{26CD08F2-BEC7-5BB7-9C01-8BE80433835F}" dt="2025-10-20T14:01:16.706" v="36" actId="1076"/>
          <ac:picMkLst>
            <pc:docMk/>
            <pc:sldMk cId="2864429464" sldId="256"/>
            <ac:picMk id="6" creationId="{3BD19BC0-22C0-9CF4-B711-E6253D4252C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B79DB-5D70-D849-984A-A2A036DAFB3E}" type="datetimeFigureOut">
              <a:rPr lang="en-US" smtClean="0"/>
              <a:t>11/9/2025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CFE21-CC28-F242-B5E6-914E3F68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0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CFE21-CC28-F242-B5E6-914E3F68DC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BD19BC0-22C0-9CF4-B711-E6253D425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57644"/>
            <a:ext cx="7559675" cy="39337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488557"/>
            <a:ext cx="7559674" cy="1203256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7CC432-CFFB-5038-48F8-8E90EB6AD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0482" y="173279"/>
            <a:ext cx="1427361" cy="366381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3953316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400" b="1" dirty="0">
                <a:solidFill>
                  <a:srgbClr val="21316A"/>
                </a:solidFill>
                <a:effectLst/>
                <a:latin typeface="Arial"/>
                <a:cs typeface="Arial"/>
              </a:rPr>
              <a:t>FEATURED </a:t>
            </a:r>
            <a:r>
              <a:rPr lang="en-GB" sz="2400" b="1" dirty="0">
                <a:solidFill>
                  <a:srgbClr val="21316A"/>
                </a:solidFill>
                <a:latin typeface="Arial"/>
                <a:cs typeface="Arial"/>
              </a:rPr>
              <a:t>EXCLUSIVE PACKAGE </a:t>
            </a:r>
            <a:endParaRPr lang="en-GB" sz="2400" b="1" dirty="0">
              <a:solidFill>
                <a:srgbClr val="21316A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641CB-1F6F-AF13-F7D6-D48D18811F1A}"/>
              </a:ext>
            </a:extLst>
          </p:cNvPr>
          <p:cNvSpPr/>
          <p:nvPr/>
        </p:nvSpPr>
        <p:spPr>
          <a:xfrm>
            <a:off x="161912" y="4422990"/>
            <a:ext cx="7056002" cy="4857825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F36C0-1E16-B6CF-0E53-BD0F868B4F35}"/>
              </a:ext>
            </a:extLst>
          </p:cNvPr>
          <p:cNvSpPr txBox="1"/>
          <p:nvPr/>
        </p:nvSpPr>
        <p:spPr>
          <a:xfrm>
            <a:off x="159706" y="4420933"/>
            <a:ext cx="7097689" cy="15081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3200" dirty="0">
                <a:latin typeface="Arial"/>
              </a:rPr>
              <a:t>10-Night Spanish Intensive with</a:t>
            </a:r>
            <a:endParaRPr lang="en-GB" sz="3200" dirty="0"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000" b="1" dirty="0">
                <a:solidFill>
                  <a:srgbClr val="21316A"/>
                </a:solidFill>
                <a:latin typeface="Arial"/>
                <a:cs typeface="Arial"/>
              </a:rPr>
              <a:t>Azamara Onward</a:t>
            </a:r>
            <a:endParaRPr lang="en-GB" sz="2000" b="1" dirty="0">
              <a:solidFill>
                <a:srgbClr val="21316A"/>
              </a:solidFill>
              <a:effectLst/>
              <a:latin typeface="Arial" panose="020B0604020202020204" pitchFamily="34" charset="0"/>
              <a:cs typeface="Arial"/>
            </a:endParaRPr>
          </a:p>
          <a:p>
            <a:pPr algn="ctr"/>
            <a:r>
              <a:rPr lang="en-GB" sz="2000" b="1" dirty="0">
                <a:solidFill>
                  <a:srgbClr val="21316A"/>
                </a:solidFill>
                <a:latin typeface="Arial"/>
                <a:cs typeface="Arial"/>
              </a:rPr>
              <a:t> Cruise Departing 07 Nov 2026</a:t>
            </a:r>
          </a:p>
          <a:p>
            <a:pPr algn="ctr"/>
            <a:br>
              <a:rPr lang="en-GB" sz="1000" dirty="0">
                <a:effectLst/>
                <a:latin typeface="Arial" panose="020B0604020202020204" pitchFamily="34" charset="0"/>
              </a:rPr>
            </a:br>
            <a:endParaRPr lang="en-GB" sz="1000">
              <a:solidFill>
                <a:srgbClr val="21316A"/>
              </a:solidFill>
              <a:effectLst/>
              <a:latin typeface="Arial" panose="020B0604020202020204" pitchFamily="34" charset="0"/>
              <a:cs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90E7BD-23C1-1703-6306-679690C6C1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775" y="9610970"/>
            <a:ext cx="6869655" cy="4611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30526B-7301-06B5-23DF-EBCE37DDC990}"/>
              </a:ext>
            </a:extLst>
          </p:cNvPr>
          <p:cNvSpPr txBox="1"/>
          <p:nvPr/>
        </p:nvSpPr>
        <p:spPr>
          <a:xfrm>
            <a:off x="366032" y="10443306"/>
            <a:ext cx="68696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500" dirty="0">
                <a:solidFill>
                  <a:schemeClr val="bg1"/>
                </a:solidFill>
              </a:rPr>
              <a:t>*The up </a:t>
            </a:r>
            <a:r>
              <a:rPr lang="en-GB" sz="500">
                <a:solidFill>
                  <a:schemeClr val="bg1"/>
                </a:solidFill>
              </a:rPr>
              <a:t>to AU$6000</a:t>
            </a:r>
            <a:r>
              <a:rPr lang="en-GB" sz="500" dirty="0">
                <a:solidFill>
                  <a:schemeClr val="bg1"/>
                </a:solidFill>
              </a:rPr>
              <a:t>* off your cruise fare offer applies to new, individual bookings in all stateroom categories (promotional guarantee staterooms excluded) on select sailings booked made before 2 December 2025. **The up to $500 USD Onboard Credit offer applies to new, individual bookings in all stateroom categories (promotional guarantee staterooms excluded) on select sailings booked before 8 December 2025. Terms and conditions apply, visit Azamara.com for full details.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7633CF-74D0-BE3F-7E80-93DB573C97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1922" y="742882"/>
            <a:ext cx="2415827" cy="1188741"/>
          </a:xfrm>
          <a:prstGeom prst="rect">
            <a:avLst/>
          </a:prstGeom>
        </p:spPr>
      </p:pic>
      <p:pic>
        <p:nvPicPr>
          <p:cNvPr id="9" name="Picture 8" descr="A map of a country&#10;&#10;AI-generated content may be incorrect.">
            <a:extLst>
              <a:ext uri="{FF2B5EF4-FFF2-40B4-BE49-F238E27FC236}">
                <a16:creationId xmlns:a16="http://schemas.microsoft.com/office/drawing/2014/main" id="{52C283DE-C10D-20FC-21C6-2BEFFF2D8B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94256" y="6530565"/>
            <a:ext cx="3863195" cy="2956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847116-c719-41b4-8882-d9579cae2321" xsi:nil="true"/>
    <lcf76f155ced4ddcb4097134ff3c332f xmlns="c8dcbc17-5b84-44ef-951f-14dfe6b9f26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5C65902F63BF4C9D0E6A04A7D79A63" ma:contentTypeVersion="20" ma:contentTypeDescription="Create a new document." ma:contentTypeScope="" ma:versionID="ea8923a8a76a52c1bbbcc17c7ca69596">
  <xsd:schema xmlns:xsd="http://www.w3.org/2001/XMLSchema" xmlns:xs="http://www.w3.org/2001/XMLSchema" xmlns:p="http://schemas.microsoft.com/office/2006/metadata/properties" xmlns:ns2="82847116-c719-41b4-8882-d9579cae2321" xmlns:ns3="c8dcbc17-5b84-44ef-951f-14dfe6b9f264" targetNamespace="http://schemas.microsoft.com/office/2006/metadata/properties" ma:root="true" ma:fieldsID="9d818f651a2e19f06d5fadf3f1c92b80" ns2:_="" ns3:_="">
    <xsd:import namespace="82847116-c719-41b4-8882-d9579cae2321"/>
    <xsd:import namespace="c8dcbc17-5b84-44ef-951f-14dfe6b9f2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47116-c719-41b4-8882-d9579cae23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c170ea7-c152-4cc8-bb13-43e8dcf937cd}" ma:internalName="TaxCatchAll" ma:showField="CatchAllData" ma:web="82847116-c719-41b4-8882-d9579cae23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cbc17-5b84-44ef-951f-14dfe6b9f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a03b462-cbce-465c-8818-f05dd4056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33BF72-0C57-4113-BB97-93ABA539F50B}">
  <ds:schemaRefs>
    <ds:schemaRef ds:uri="http://purl.org/dc/elements/1.1/"/>
    <ds:schemaRef ds:uri="http://purl.org/dc/dcmitype/"/>
    <ds:schemaRef ds:uri="http://schemas.microsoft.com/office/2006/documentManagement/types"/>
    <ds:schemaRef ds:uri="f792690d-879f-46d8-925c-4171572e1f59"/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ba6e64ec-b061-4ef9-925c-be5efbd33eb1"/>
    <ds:schemaRef ds:uri="82847116-c719-41b4-8882-d9579cae2321"/>
    <ds:schemaRef ds:uri="c8dcbc17-5b84-44ef-951f-14dfe6b9f264"/>
  </ds:schemaRefs>
</ds:datastoreItem>
</file>

<file path=customXml/itemProps3.xml><?xml version="1.0" encoding="utf-8"?>
<ds:datastoreItem xmlns:ds="http://schemas.openxmlformats.org/officeDocument/2006/customXml" ds:itemID="{F93D84D8-D4C1-48E7-9C36-1D4E4054A7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847116-c719-41b4-8882-d9579cae2321"/>
    <ds:schemaRef ds:uri="c8dcbc17-5b84-44ef-951f-14dfe6b9f2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64</TotalTime>
  <Words>119</Words>
  <Application>Microsoft Office PowerPoint</Application>
  <PresentationFormat>Custom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40</cp:revision>
  <dcterms:created xsi:type="dcterms:W3CDTF">2023-06-26T13:44:24Z</dcterms:created>
  <dcterms:modified xsi:type="dcterms:W3CDTF">2025-11-09T23:31:08Z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0x010100AD5C65902F63BF4C9D0E6A04A7D79A63</vt:lpwstr>
  </property>
  <property fmtid="{D5CDD505-2E9C-101B-9397-08002B2CF9AE}" pid="3" name="MediaServiceImageTags">
    <vt:lpwstr/>
  </property>
</Properties>
</file>